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4897-00C3-4167-A68C-56308232B86C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1D9BA-9031-463B-83BE-155BFA4E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9BA-9031-463B-83BE-155BFA4ED1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1088-2F91-40C6-B612-32137E7BA9D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D2C6-5B21-46A4-B17E-A3CF25E9F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41181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1800" dirty="0" smtClean="0">
                <a:solidFill>
                  <a:srgbClr val="00B0F0"/>
                </a:solidFill>
              </a:rPr>
              <a:t>ΟΔΗΓΟΣ </a:t>
            </a:r>
            <a:r>
              <a:rPr lang="en-US" sz="1800" dirty="0" smtClean="0">
                <a:solidFill>
                  <a:srgbClr val="00B0F0"/>
                </a:solidFill>
              </a:rPr>
              <a:t/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l-GR" sz="1800" dirty="0" smtClean="0">
                <a:solidFill>
                  <a:srgbClr val="00B0F0"/>
                </a:solidFill>
              </a:rPr>
              <a:t>ΕΥΡΕΣΗΣ </a:t>
            </a:r>
            <a:r>
              <a:rPr lang="en-US" sz="1800" dirty="0" smtClean="0">
                <a:solidFill>
                  <a:srgbClr val="00B0F0"/>
                </a:solidFill>
              </a:rPr>
              <a:t/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l-GR" sz="1800" dirty="0" smtClean="0">
                <a:solidFill>
                  <a:srgbClr val="00B0F0"/>
                </a:solidFill>
              </a:rPr>
              <a:t>ΑΝΤΑΛΛΑΚΤΙΚΩΝ </a:t>
            </a:r>
            <a:r>
              <a:rPr lang="en-US" sz="1800" dirty="0">
                <a:solidFill>
                  <a:srgbClr val="00B0F0"/>
                </a:solidFill>
              </a:rPr>
              <a:t/>
            </a:r>
            <a:br>
              <a:rPr lang="en-US" sz="1800" dirty="0">
                <a:solidFill>
                  <a:srgbClr val="00B0F0"/>
                </a:solidFill>
              </a:rPr>
            </a:br>
            <a:r>
              <a:rPr lang="en-US" sz="1800" dirty="0" smtClean="0">
                <a:solidFill>
                  <a:srgbClr val="00B0F0"/>
                </a:solidFill>
              </a:rPr>
              <a:t>ESHOP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C:\Users\user\Desktop\LOGO 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3312368" cy="343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/>
              <a:t>ΑΝΑΖΗΤΗΣΗ</a:t>
            </a:r>
            <a:endParaRPr lang="en-US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αναζήτηση ανταλλακτικών-αξεσουάρ μπορεί να γίνει με δυο τρόπους.</a:t>
            </a:r>
          </a:p>
          <a:p>
            <a:r>
              <a:rPr lang="el-GR" dirty="0" smtClean="0"/>
              <a:t>1- Αναζήτηση με αριθμό πλαισίου.</a:t>
            </a:r>
          </a:p>
          <a:p>
            <a:r>
              <a:rPr lang="el-GR" dirty="0" smtClean="0"/>
              <a:t>Α ) Γράψτε τον αριθμό πλαισίου του οχήματος στην αναζήτηση άνω δεξιά </a:t>
            </a:r>
            <a:r>
              <a:rPr lang="el-GR" u="sng" dirty="0" smtClean="0"/>
              <a:t>με κεφαλαία αγγλικά</a:t>
            </a:r>
            <a:r>
              <a:rPr lang="el-GR" dirty="0" smtClean="0"/>
              <a:t> και πατήστε την αναζήτηση.</a:t>
            </a:r>
          </a:p>
          <a:p>
            <a:r>
              <a:rPr lang="el-GR" dirty="0" smtClean="0"/>
              <a:t>Β) Γράψτε τον κωδικό ανταλλακτικού εφ όσον τον γνωρίζεται </a:t>
            </a:r>
            <a:r>
              <a:rPr lang="el-GR" u="sng" dirty="0" smtClean="0"/>
              <a:t>με κεφαλαία αγγλικά</a:t>
            </a:r>
            <a:r>
              <a:rPr lang="el-GR" dirty="0" smtClean="0"/>
              <a:t> και πατήστε αναζήτηση.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ΕΥΡΕΣΗ ΟΧΗΜΑΤΟΣ ΜΕ ΑΡ. ΠΛΑΙΣΙΟΥ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5940152" y="2492896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dirty="0" smtClean="0"/>
              <a:t>ΕΥΡΕΣΗ ΟΧΗΜΑΤΟΣ ΜΕ ΕΠΙΛΟΓΗ </a:t>
            </a:r>
            <a:r>
              <a:rPr lang="en-US" sz="3200" b="1" u="sng" dirty="0" smtClean="0"/>
              <a:t>BRAND</a:t>
            </a:r>
            <a:endParaRPr lang="en-US" sz="32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2- Αναζήτηση με εύρεση οχήματος.</a:t>
            </a:r>
          </a:p>
          <a:p>
            <a:r>
              <a:rPr lang="el-GR" dirty="0" smtClean="0"/>
              <a:t>Πατήστε ανταλλακτικά και επιλέξτε το </a:t>
            </a:r>
            <a:r>
              <a:rPr lang="en-US" dirty="0" smtClean="0"/>
              <a:t>brand </a:t>
            </a:r>
            <a:r>
              <a:rPr lang="el-GR" dirty="0" smtClean="0"/>
              <a:t>του οχήματος σας, σύμφωνα με την χρονολογία του. πχ. </a:t>
            </a:r>
            <a:r>
              <a:rPr lang="en-US" dirty="0" smtClean="0"/>
              <a:t>PIAGGIO – SCOOTER </a:t>
            </a:r>
            <a:r>
              <a:rPr lang="el-GR" dirty="0" smtClean="0"/>
              <a:t>μετά το 2005 η ιστορικά οχήματα 1997 </a:t>
            </a:r>
            <a:r>
              <a:rPr lang="el-GR" dirty="0"/>
              <a:t>έ</a:t>
            </a:r>
            <a:r>
              <a:rPr lang="el-GR" dirty="0" smtClean="0"/>
              <a:t>ως 2005, και επιλέξτε την ανάλογα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ΕΥΡΕΣΗ ΤΟΥ ΟΧΗΜΑΤΟΣ ΣΑΣ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ύγραμμο βέλος σύνδεσης"/>
          <p:cNvCxnSpPr/>
          <p:nvPr/>
        </p:nvCxnSpPr>
        <p:spPr>
          <a:xfrm flipH="1" flipV="1">
            <a:off x="3995936" y="2348880"/>
            <a:ext cx="72008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H="1" flipV="1">
            <a:off x="2195736" y="2780928"/>
            <a:ext cx="1008112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300" dirty="0" smtClean="0"/>
              <a:t>3- Επιλέξτε το όχημα που σας ενδιαφέρει και μετά την ενότητα που θέλετε.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W:\HL_ASCII\2021.png"/>
          <p:cNvPicPr>
            <a:picLocks noChangeAspect="1" noChangeArrowheads="1"/>
          </p:cNvPicPr>
          <p:nvPr/>
        </p:nvPicPr>
        <p:blipFill>
          <a:blip r:embed="rId2" cstate="print"/>
          <a:srcRect l="8419" r="10202"/>
          <a:stretch>
            <a:fillRect/>
          </a:stretch>
        </p:blipFill>
        <p:spPr bwMode="auto">
          <a:xfrm>
            <a:off x="143000" y="1196752"/>
            <a:ext cx="9001000" cy="4461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1400" dirty="0" smtClean="0"/>
              <a:t>4- Επιλέξτε υποκατηγορία</a:t>
            </a:r>
            <a:endParaRPr lang="en-US" sz="1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W:\HL_ASCII\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36411" cy="661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200" dirty="0" smtClean="0"/>
              <a:t>5- Τελευταίο βήμα</a:t>
            </a:r>
            <a:br>
              <a:rPr lang="el-GR" sz="1200" dirty="0" smtClean="0"/>
            </a:br>
            <a:r>
              <a:rPr lang="el-GR" sz="1200" dirty="0" smtClean="0"/>
              <a:t>Δείτε διαθεσιμότητα –τιμές και πατήστε το + για  να δείτε τυχόν αντικαταστάτες κωδικούς .</a:t>
            </a:r>
            <a:br>
              <a:rPr lang="el-GR" sz="1200" dirty="0" smtClean="0"/>
            </a:br>
            <a:r>
              <a:rPr lang="el-GR" sz="1200" dirty="0" smtClean="0"/>
              <a:t>Στις τιμές περιλαμβάνεται ΦΠΑ 24%.</a:t>
            </a:r>
            <a:endParaRPr lang="en-US" sz="1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W:\HL_ASCII\2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12968" cy="594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133</Words>
  <Application>Microsoft Office PowerPoint</Application>
  <PresentationFormat>Προβολή στην οθόνη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ΟΔΗΓΟΣ  ΕΥΡΕΣΗΣ  ΑΝΤΑΛΛΑΚΤΙΚΩΝ  ESHOP </vt:lpstr>
      <vt:lpstr>ΑΝΑΖΗΤΗΣΗ</vt:lpstr>
      <vt:lpstr>ΕΥΡΕΣΗ ΟΧΗΜΑΤΟΣ ΜΕ ΑΡ. ΠΛΑΙΣΙΟΥ</vt:lpstr>
      <vt:lpstr>ΕΥΡΕΣΗ ΟΧΗΜΑΤΟΣ ΜΕ ΕΠΙΛΟΓΗ BRAND</vt:lpstr>
      <vt:lpstr>ΕΥΡΕΣΗ ΤΟΥ ΟΧΗΜΑΤΟΣ ΣΑΣ</vt:lpstr>
      <vt:lpstr>3- Επιλέξτε το όχημα που σας ενδιαφέρει και μετά την ενότητα που θέλετε. </vt:lpstr>
      <vt:lpstr>4- Επιλέξτε υποκατηγορία</vt:lpstr>
      <vt:lpstr>5- Τελευταίο βήμα Δείτε διαθεσιμότητα –τιμές και πατήστε το + για  να δείτε τυχόν αντικαταστάτες κωδικούς . Στις τιμές περιλαμβάνεται ΦΠΑ 24%.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ΟΔΗΓΟΣ  ΕΥΡΕΣΗΣ  ΑΝΤΑΛΛΑΚΤΙΚΩΝ  ESHOP</dc:title>
  <dc:creator>user</dc:creator>
  <cp:lastModifiedBy>user</cp:lastModifiedBy>
  <cp:revision>63</cp:revision>
  <dcterms:created xsi:type="dcterms:W3CDTF">2017-03-30T05:31:43Z</dcterms:created>
  <dcterms:modified xsi:type="dcterms:W3CDTF">2020-03-09T11:48:39Z</dcterms:modified>
</cp:coreProperties>
</file>